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60" r:id="rId3"/>
    <p:sldId id="261" r:id="rId4"/>
    <p:sldId id="262" r:id="rId5"/>
    <p:sldId id="263" r:id="rId6"/>
    <p:sldId id="265" r:id="rId7"/>
    <p:sldId id="266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0" autoAdjust="0"/>
    <p:restoredTop sz="94660"/>
  </p:normalViewPr>
  <p:slideViewPr>
    <p:cSldViewPr snapToGrid="0">
      <p:cViewPr>
        <p:scale>
          <a:sx n="66" d="100"/>
          <a:sy n="66" d="100"/>
        </p:scale>
        <p:origin x="94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3/5/2018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3/5/2018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3/5/2018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3/5/2018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3/5/2018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3/5/2018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3/5/2018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3/5/2018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3/5/2018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BHS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Nicole, Fernando, Emily, Adri, Auburn, and </a:t>
            </a:r>
            <a:r>
              <a:rPr lang="en-US" dirty="0" err="1"/>
              <a:t>Patrik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800" u="sng" dirty="0"/>
              <a:t>The Pit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2E660E0-5967-4271-9BEE-A9F373467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869" y="2212769"/>
            <a:ext cx="8311391" cy="4348507"/>
          </a:xfr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u="sng" dirty="0"/>
              <a:t>Auditorium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E3928-420B-459F-B260-50A87154C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81" y="2192533"/>
            <a:ext cx="7411536" cy="4368744"/>
          </a:xfr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u="sng" dirty="0"/>
              <a:t>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80185-238D-4F04-91FF-8263DC7A9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27" y="2074296"/>
            <a:ext cx="8627498" cy="45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u="sng" dirty="0"/>
              <a:t>Gym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3C7EA1-4DF4-41DD-82BD-7A6A433CE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04" y="2243759"/>
            <a:ext cx="8011278" cy="3986213"/>
          </a:xfrm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u="sng" dirty="0"/>
              <a:t>Cafeteria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D545A-8BEF-4406-B30F-EB0B4F107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967995"/>
            <a:ext cx="9153086" cy="48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u="sng" dirty="0"/>
              <a:t>Perimeter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2DBA8-A7F6-43C4-8126-8B2542A71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36" y="2018625"/>
            <a:ext cx="9436307" cy="46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u="sng" dirty="0"/>
              <a:t>Classrooms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A62F5-8EAF-4B24-9ADC-55FBFCAA1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965965"/>
            <a:ext cx="9056536" cy="489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3043</TotalTime>
  <Words>24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Wingdings</vt:lpstr>
      <vt:lpstr>Educational subjects 16x9</vt:lpstr>
      <vt:lpstr>Project BHS</vt:lpstr>
      <vt:lpstr>The Pit</vt:lpstr>
      <vt:lpstr>Auditorium</vt:lpstr>
      <vt:lpstr>Library</vt:lpstr>
      <vt:lpstr>Gym</vt:lpstr>
      <vt:lpstr>Cafeteria</vt:lpstr>
      <vt:lpstr>Perimeter</vt:lpstr>
      <vt:lpstr>Classrooms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BHS</dc:title>
  <dc:creator>Emily Gates</dc:creator>
  <cp:lastModifiedBy>Emily Gates</cp:lastModifiedBy>
  <cp:revision>12</cp:revision>
  <dcterms:created xsi:type="dcterms:W3CDTF">2018-02-27T15:36:33Z</dcterms:created>
  <dcterms:modified xsi:type="dcterms:W3CDTF">2018-03-07T15:45:19Z</dcterms:modified>
</cp:coreProperties>
</file>